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318" r:id="rId2"/>
    <p:sldId id="308" r:id="rId3"/>
    <p:sldId id="304" r:id="rId4"/>
    <p:sldId id="314" r:id="rId5"/>
    <p:sldId id="301" r:id="rId6"/>
    <p:sldId id="298" r:id="rId7"/>
    <p:sldId id="307" r:id="rId8"/>
    <p:sldId id="303" r:id="rId9"/>
    <p:sldId id="316" r:id="rId10"/>
    <p:sldId id="309" r:id="rId11"/>
    <p:sldId id="325" r:id="rId12"/>
    <p:sldId id="327" r:id="rId13"/>
    <p:sldId id="311" r:id="rId14"/>
    <p:sldId id="310" r:id="rId15"/>
    <p:sldId id="305" r:id="rId16"/>
    <p:sldId id="302" r:id="rId17"/>
    <p:sldId id="324" r:id="rId18"/>
    <p:sldId id="315" r:id="rId19"/>
  </p:sldIdLst>
  <p:sldSz cx="9144000" cy="6858000" type="letter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54"/>
    <p:restoredTop sz="94127"/>
  </p:normalViewPr>
  <p:slideViewPr>
    <p:cSldViewPr snapToGrid="0" snapToObjects="1">
      <p:cViewPr>
        <p:scale>
          <a:sx n="72" d="100"/>
          <a:sy n="72" d="100"/>
        </p:scale>
        <p:origin x="216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1CE48-4CA6-C440-B305-62C8C96E6052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6B40D-B810-6146-9CCE-467786CE3D6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323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079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31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769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994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188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156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6917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339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5022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37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621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7076E-DC5D-1349-B676-E27B5E04E13A}" type="datetimeFigureOut">
              <a:rPr lang="es-CL" smtClean="0"/>
              <a:t>26-06-23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BA6F5-FB5C-6948-A31A-14E475FCEC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876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81D0D1-4704-6D4A-A0FC-CADC4D9DB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95214" y="-578920"/>
            <a:ext cx="6553573" cy="803365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705232C-9599-9D41-BBC3-2701B5411AE1}"/>
              </a:ext>
            </a:extLst>
          </p:cNvPr>
          <p:cNvSpPr/>
          <p:nvPr/>
        </p:nvSpPr>
        <p:spPr>
          <a:xfrm>
            <a:off x="259307" y="161125"/>
            <a:ext cx="8543499" cy="6553573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6987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7447A8C-9D9E-F242-9E8B-F2A706052311}"/>
              </a:ext>
            </a:extLst>
          </p:cNvPr>
          <p:cNvSpPr/>
          <p:nvPr/>
        </p:nvSpPr>
        <p:spPr>
          <a:xfrm>
            <a:off x="304800" y="270038"/>
            <a:ext cx="8623300" cy="63466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D60F196-0B56-D447-AE29-FB6332E80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427984"/>
            <a:ext cx="8382000" cy="60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5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0449F39-0661-F443-8807-FB3063366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036" y="358173"/>
            <a:ext cx="4961964" cy="63653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78EAB9-9110-D04C-A141-59D787E9E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7" y="267203"/>
            <a:ext cx="4597926" cy="627231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E84B185-C676-AD48-BE9C-2E7FA99CBBCF}"/>
              </a:ext>
            </a:extLst>
          </p:cNvPr>
          <p:cNvSpPr/>
          <p:nvPr/>
        </p:nvSpPr>
        <p:spPr>
          <a:xfrm>
            <a:off x="215153" y="161125"/>
            <a:ext cx="8686800" cy="6553573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34110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9D85C5-76F0-E942-8CAF-F0B99CC8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" y="161125"/>
            <a:ext cx="5199276" cy="650837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C39C9F-2DC3-204A-AFC7-CEB7B45DDCC5}"/>
              </a:ext>
            </a:extLst>
          </p:cNvPr>
          <p:cNvSpPr/>
          <p:nvPr/>
        </p:nvSpPr>
        <p:spPr>
          <a:xfrm>
            <a:off x="259307" y="161125"/>
            <a:ext cx="8543499" cy="6553573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23185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03B38C-795A-D14B-9094-2AE6BC866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45" y="426004"/>
            <a:ext cx="7132510" cy="600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85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5FE230-C47F-7544-A78E-9805D92B2987}"/>
              </a:ext>
            </a:extLst>
          </p:cNvPr>
          <p:cNvSpPr/>
          <p:nvPr/>
        </p:nvSpPr>
        <p:spPr>
          <a:xfrm>
            <a:off x="304800" y="270038"/>
            <a:ext cx="8623300" cy="63466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A649C4-9449-274E-9B29-66FF8B74B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5" y="694044"/>
            <a:ext cx="8336429" cy="57971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90DD57-8338-0442-B012-2306CE60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164" y="313044"/>
            <a:ext cx="46355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9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7447A8C-9D9E-F242-9E8B-F2A706052311}"/>
              </a:ext>
            </a:extLst>
          </p:cNvPr>
          <p:cNvSpPr/>
          <p:nvPr/>
        </p:nvSpPr>
        <p:spPr>
          <a:xfrm>
            <a:off x="304800" y="270038"/>
            <a:ext cx="8623300" cy="63466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EA71E9-733F-1F4F-B6D8-2BB607546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79" y="443345"/>
            <a:ext cx="8202468" cy="602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89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82722AF-DC8F-9948-B4CA-37D57187E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20436"/>
            <a:ext cx="8623300" cy="575285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1E27E3A-914D-C441-BAAF-13981B4A8364}"/>
              </a:ext>
            </a:extLst>
          </p:cNvPr>
          <p:cNvSpPr/>
          <p:nvPr/>
        </p:nvSpPr>
        <p:spPr>
          <a:xfrm>
            <a:off x="304800" y="270038"/>
            <a:ext cx="8623300" cy="63466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A057602-1300-D445-8A69-E441341FF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90" y="294412"/>
            <a:ext cx="8382001" cy="4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6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43731B-EF70-A143-95BB-278D9F600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28" y="660400"/>
            <a:ext cx="5129022" cy="588098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44EE1DC-DB22-B042-80AC-29D6178ABD2C}"/>
              </a:ext>
            </a:extLst>
          </p:cNvPr>
          <p:cNvSpPr/>
          <p:nvPr/>
        </p:nvSpPr>
        <p:spPr>
          <a:xfrm>
            <a:off x="304800" y="270038"/>
            <a:ext cx="8623300" cy="63466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42432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E940F3-3698-9742-929F-B8AF5156C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86" y="2865839"/>
            <a:ext cx="7925774" cy="38397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850D1A-8D87-A646-8AE9-39EB0A909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86" y="327450"/>
            <a:ext cx="7804825" cy="90854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D798D1E-2883-EA43-80CF-9E0A580C9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42" y="1313421"/>
            <a:ext cx="8135662" cy="147499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C3775A8-468B-A240-835E-C07D347D118D}"/>
              </a:ext>
            </a:extLst>
          </p:cNvPr>
          <p:cNvSpPr/>
          <p:nvPr/>
        </p:nvSpPr>
        <p:spPr>
          <a:xfrm>
            <a:off x="259307" y="161125"/>
            <a:ext cx="8543499" cy="6553573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2F2102A-A5B3-784E-AC3B-5276E201E167}"/>
              </a:ext>
            </a:extLst>
          </p:cNvPr>
          <p:cNvSpPr/>
          <p:nvPr/>
        </p:nvSpPr>
        <p:spPr>
          <a:xfrm>
            <a:off x="6230112" y="2584704"/>
            <a:ext cx="2470192" cy="2037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0760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7447A8C-9D9E-F242-9E8B-F2A706052311}"/>
              </a:ext>
            </a:extLst>
          </p:cNvPr>
          <p:cNvSpPr/>
          <p:nvPr/>
        </p:nvSpPr>
        <p:spPr>
          <a:xfrm>
            <a:off x="304800" y="270038"/>
            <a:ext cx="8623300" cy="63466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D14844-7887-2243-A168-B7B065E5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36" y="569925"/>
            <a:ext cx="4357255" cy="59417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65E166-14FF-A746-BD11-668FA5E20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330" y="569925"/>
            <a:ext cx="4122183" cy="594171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3CE4900-F614-9F4D-85CB-6D758F28B49C}"/>
              </a:ext>
            </a:extLst>
          </p:cNvPr>
          <p:cNvSpPr txBox="1"/>
          <p:nvPr/>
        </p:nvSpPr>
        <p:spPr>
          <a:xfrm>
            <a:off x="4165378" y="235316"/>
            <a:ext cx="136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002060"/>
                </a:solidFill>
              </a:rPr>
              <a:t>REPORTAJES</a:t>
            </a:r>
          </a:p>
        </p:txBody>
      </p:sp>
    </p:spTree>
    <p:extLst>
      <p:ext uri="{BB962C8B-B14F-4D97-AF65-F5344CB8AC3E}">
        <p14:creationId xmlns:p14="http://schemas.microsoft.com/office/powerpoint/2010/main" val="2244995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13E04C-893F-3542-A639-F4DB113AD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3" y="0"/>
            <a:ext cx="7301345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4CF0B55-B95C-F24D-BD36-A8B847A662F0}"/>
              </a:ext>
            </a:extLst>
          </p:cNvPr>
          <p:cNvSpPr/>
          <p:nvPr/>
        </p:nvSpPr>
        <p:spPr>
          <a:xfrm>
            <a:off x="304800" y="270038"/>
            <a:ext cx="8623300" cy="63466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8929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8248F61-486D-AC4E-B5A5-26535E779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24" y="1075524"/>
            <a:ext cx="8983176" cy="56391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759F25-C4BA-1144-ACD9-585E6AAFA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23" y="161124"/>
            <a:ext cx="4999005" cy="111903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079DF12-8A5D-8E44-9A0A-4F71292EE3F5}"/>
              </a:ext>
            </a:extLst>
          </p:cNvPr>
          <p:cNvSpPr/>
          <p:nvPr/>
        </p:nvSpPr>
        <p:spPr>
          <a:xfrm>
            <a:off x="259307" y="161125"/>
            <a:ext cx="8543499" cy="6553573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106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F26EB9-B4B7-7543-A4A4-64C7A172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" y="270038"/>
            <a:ext cx="8631936" cy="634666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B4845A8-D38B-704B-85E0-CA3D5C71C5AE}"/>
              </a:ext>
            </a:extLst>
          </p:cNvPr>
          <p:cNvSpPr/>
          <p:nvPr/>
        </p:nvSpPr>
        <p:spPr>
          <a:xfrm>
            <a:off x="259307" y="161125"/>
            <a:ext cx="8543499" cy="6553573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E1E6BC-D972-824C-9265-3B0C902BD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0" y="282230"/>
            <a:ext cx="8631936" cy="63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04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FB5EF77-15BA-1A40-B0C4-2E206432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71" y="335315"/>
            <a:ext cx="8836558" cy="621610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46DC56D-DE23-F348-8311-ED187C841931}"/>
              </a:ext>
            </a:extLst>
          </p:cNvPr>
          <p:cNvSpPr/>
          <p:nvPr/>
        </p:nvSpPr>
        <p:spPr>
          <a:xfrm>
            <a:off x="304800" y="270038"/>
            <a:ext cx="8623300" cy="63466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3095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7447A8C-9D9E-F242-9E8B-F2A706052311}"/>
              </a:ext>
            </a:extLst>
          </p:cNvPr>
          <p:cNvSpPr/>
          <p:nvPr/>
        </p:nvSpPr>
        <p:spPr>
          <a:xfrm>
            <a:off x="304800" y="270038"/>
            <a:ext cx="8623300" cy="63466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4F97CA-FAA5-1746-AA5B-C45F6AE4B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7928"/>
            <a:ext cx="8352173" cy="59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6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8464994-1CFF-EF45-BA3A-E1E2E894B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3" y="0"/>
            <a:ext cx="7600950" cy="66167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560C210-A214-BD46-972E-D740DC3A78EC}"/>
              </a:ext>
            </a:extLst>
          </p:cNvPr>
          <p:cNvSpPr/>
          <p:nvPr/>
        </p:nvSpPr>
        <p:spPr>
          <a:xfrm>
            <a:off x="304800" y="270038"/>
            <a:ext cx="8623300" cy="63466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76820F-AB43-744D-B2C3-C030881C3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3" y="152400"/>
            <a:ext cx="760095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76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ElMercurio-1990">
            <a:extLst>
              <a:ext uri="{FF2B5EF4-FFF2-40B4-BE49-F238E27FC236}">
                <a16:creationId xmlns:a16="http://schemas.microsoft.com/office/drawing/2014/main" id="{F3174F6C-626D-C740-8ED2-B8A68A331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64" y="704557"/>
            <a:ext cx="4524204" cy="57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27" descr="ElMercurioS2-1990">
            <a:extLst>
              <a:ext uri="{FF2B5EF4-FFF2-40B4-BE49-F238E27FC236}">
                <a16:creationId xmlns:a16="http://schemas.microsoft.com/office/drawing/2014/main" id="{BC48BA66-91DC-054B-B8F1-C93F9AE7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" y="704557"/>
            <a:ext cx="1702191" cy="57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 descr="ElMercurioS3-1990">
            <a:extLst>
              <a:ext uri="{FF2B5EF4-FFF2-40B4-BE49-F238E27FC236}">
                <a16:creationId xmlns:a16="http://schemas.microsoft.com/office/drawing/2014/main" id="{555AC0EB-25E3-454E-91A4-06EEE486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68" y="704558"/>
            <a:ext cx="1806257" cy="57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FB30B8F-2273-F243-B266-2EA694471087}"/>
              </a:ext>
            </a:extLst>
          </p:cNvPr>
          <p:cNvSpPr/>
          <p:nvPr/>
        </p:nvSpPr>
        <p:spPr>
          <a:xfrm>
            <a:off x="259307" y="161125"/>
            <a:ext cx="8543499" cy="6553573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Text Box 1028">
            <a:extLst>
              <a:ext uri="{FF2B5EF4-FFF2-40B4-BE49-F238E27FC236}">
                <a16:creationId xmlns:a16="http://schemas.microsoft.com/office/drawing/2014/main" id="{7D29393C-A02C-BC4B-A151-506FC3589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245" y="82003"/>
            <a:ext cx="563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CL" sz="2000" b="1"/>
              <a:t>Diario EL MERCURIO</a:t>
            </a:r>
          </a:p>
          <a:p>
            <a:pPr algn="ctr"/>
            <a:r>
              <a:rPr lang="es-MX" altLang="es-CL" sz="2000"/>
              <a:t>Domingo 26 de Agosto de 1990</a:t>
            </a:r>
            <a:endParaRPr lang="es-ES" altLang="es-CL" sz="2000"/>
          </a:p>
        </p:txBody>
      </p:sp>
      <p:pic>
        <p:nvPicPr>
          <p:cNvPr id="7" name="Picture 1027" descr="ElMercurioS2-1990">
            <a:extLst>
              <a:ext uri="{FF2B5EF4-FFF2-40B4-BE49-F238E27FC236}">
                <a16:creationId xmlns:a16="http://schemas.microsoft.com/office/drawing/2014/main" id="{B510CF13-1A62-D442-942B-017AA58A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3" y="704557"/>
            <a:ext cx="1702191" cy="57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7850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1455</TotalTime>
  <Words>10</Words>
  <Application>Microsoft Macintosh PowerPoint</Application>
  <PresentationFormat>Carta (216 x 279 mm)</PresentationFormat>
  <Paragraphs>3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raul morales</dc:creator>
  <cp:lastModifiedBy>raul morales</cp:lastModifiedBy>
  <cp:revision>94</cp:revision>
  <dcterms:created xsi:type="dcterms:W3CDTF">2023-05-28T19:52:12Z</dcterms:created>
  <dcterms:modified xsi:type="dcterms:W3CDTF">2023-06-26T22:12:50Z</dcterms:modified>
</cp:coreProperties>
</file>